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embeddedFontLst>
    <p:embeddedFont>
      <p:font typeface="Century Gothic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3" roundtripDataSignature="AMtx7mghF5wuTmenN+V4PsDHL1FjFiam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.fntdata"/><Relationship Id="rId11" Type="http://schemas.openxmlformats.org/officeDocument/2006/relationships/slide" Target="slides/slide5.xml"/><Relationship Id="rId22" Type="http://schemas.openxmlformats.org/officeDocument/2006/relationships/font" Target="fonts/CenturyGothic-bold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CenturyGothic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4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4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DAB5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DFCF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chemeClr val="dk1">
                <a:alpha val="29803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5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5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5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8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8"/>
          <p:cNvSpPr txBox="1"/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" type="body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9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" type="body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2" type="body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0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0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0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" type="body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0"/>
          <p:cNvSpPr txBox="1"/>
          <p:nvPr>
            <p:ph idx="2" type="body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3" type="body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0"/>
          <p:cNvSpPr txBox="1"/>
          <p:nvPr>
            <p:ph idx="4" type="body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FC7D2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1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1"/>
          <p:cNvSpPr txBox="1"/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3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3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" type="body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23"/>
          <p:cNvSpPr txBox="1"/>
          <p:nvPr>
            <p:ph idx="2" type="body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4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4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/>
          <p:nvPr>
            <p:ph idx="2" type="pic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3" name="Google Shape;83;p24"/>
          <p:cNvSpPr txBox="1"/>
          <p:nvPr>
            <p:ph idx="1" type="body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24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b="1" i="0" sz="4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b="1" i="0" sz="4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Relationship Id="rId6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H-YiODzwnos" TargetMode="External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3">
            <a:alphaModFix/>
          </a:blip>
          <a:srcRect b="-1" l="9017" r="6610" t="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"/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7647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4" name="Google Shape;124;p1"/>
          <p:cNvSpPr txBox="1"/>
          <p:nvPr>
            <p:ph type="ctrTitle"/>
          </p:nvPr>
        </p:nvSpPr>
        <p:spPr>
          <a:xfrm>
            <a:off x="371094" y="1161288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br>
              <a:rPr lang="en-US" sz="2800"/>
            </a:br>
            <a:r>
              <a:rPr lang="en-US" sz="4000">
                <a:solidFill>
                  <a:schemeClr val="accent1"/>
                </a:solidFill>
              </a:rPr>
              <a:t>"Моя школа"</a:t>
            </a:r>
            <a:endParaRPr/>
          </a:p>
        </p:txBody>
      </p:sp>
      <p:sp>
        <p:nvSpPr>
          <p:cNvPr id="125" name="Google Shape;125;p1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"/>
          <p:cNvSpPr/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AB5C8"/>
          </a:solidFill>
          <a:ln cap="flat" cmpd="sng" w="9525">
            <a:solidFill>
              <a:srgbClr val="DAB5C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"/>
          <p:cNvSpPr txBox="1"/>
          <p:nvPr>
            <p:ph idx="1" type="subTitle"/>
          </p:nvPr>
        </p:nvSpPr>
        <p:spPr>
          <a:xfrm>
            <a:off x="371094" y="2718054"/>
            <a:ext cx="5300363" cy="3272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E701B"/>
              </a:buClr>
              <a:buSzPts val="2000"/>
              <a:buNone/>
            </a:pPr>
            <a:r>
              <a:rPr b="1" lang="en-US" sz="2000">
                <a:solidFill>
                  <a:srgbClr val="9E701B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Виконала студентка </a:t>
            </a:r>
            <a:endParaRPr b="1">
              <a:solidFill>
                <a:srgbClr val="9E701B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9E701B"/>
              </a:buClr>
              <a:buSzPts val="2000"/>
              <a:buNone/>
            </a:pPr>
            <a:r>
              <a:rPr b="1" lang="en-US" sz="2000">
                <a:solidFill>
                  <a:srgbClr val="9E701B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 курсу денної форми навчання </a:t>
            </a:r>
            <a:endParaRPr b="1">
              <a:solidFill>
                <a:srgbClr val="9E701B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9E701B"/>
              </a:buClr>
              <a:buSzPts val="2000"/>
              <a:buNone/>
            </a:pPr>
            <a:r>
              <a:rPr b="1" lang="en-US" sz="2000">
                <a:solidFill>
                  <a:srgbClr val="9E701B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спеціальності „ Математика ” </a:t>
            </a:r>
            <a:endParaRPr b="1">
              <a:solidFill>
                <a:srgbClr val="9E701B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b="1" lang="en-US" sz="2000">
                <a:solidFill>
                  <a:schemeClr val="accen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Поцелуйко Дар’я</a:t>
            </a:r>
            <a:endParaRPr b="1">
              <a:solidFill>
                <a:schemeClr val="accen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DAB5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1903615" y="221673"/>
            <a:ext cx="8384770" cy="13326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FC7D2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2483110" y="1211407"/>
            <a:ext cx="7225780" cy="685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group of people posing for the camera&#10;&#10;Description automatically generated" id="241" name="Google Shape;2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88" y="2297980"/>
            <a:ext cx="2834640" cy="3779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tanding in front of a crowd posing for the camera&#10;&#10;Description automatically generated" id="242" name="Google Shape;242;p1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" l="6642" r="25558" t="0"/>
          <a:stretch/>
        </p:blipFill>
        <p:spPr>
          <a:xfrm>
            <a:off x="3200400" y="2619924"/>
            <a:ext cx="2834640" cy="3135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tanding in a room&#10;&#10;Description automatically generated" id="243" name="Google Shape;243;p10"/>
          <p:cNvPicPr preferRelativeResize="0"/>
          <p:nvPr/>
        </p:nvPicPr>
        <p:blipFill rotWithShape="1">
          <a:blip r:embed="rId5">
            <a:alphaModFix/>
          </a:blip>
          <a:srcRect b="0" l="12033" r="20165" t="0"/>
          <a:stretch/>
        </p:blipFill>
        <p:spPr>
          <a:xfrm>
            <a:off x="6153912" y="2619955"/>
            <a:ext cx="2834640" cy="3135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" id="244" name="Google Shape;244;p10"/>
          <p:cNvPicPr preferRelativeResize="0"/>
          <p:nvPr/>
        </p:nvPicPr>
        <p:blipFill rotWithShape="1">
          <a:blip r:embed="rId6">
            <a:alphaModFix/>
          </a:blip>
          <a:srcRect b="0" l="23117" r="9080" t="0"/>
          <a:stretch/>
        </p:blipFill>
        <p:spPr>
          <a:xfrm>
            <a:off x="9107424" y="2619955"/>
            <a:ext cx="2834640" cy="313557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/>
          <p:nvPr/>
        </p:nvSpPr>
        <p:spPr>
          <a:xfrm>
            <a:off x="11128075" y="6167887"/>
            <a:ext cx="871268" cy="5175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E8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10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1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DAB5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11"/>
          <p:cNvSpPr txBox="1"/>
          <p:nvPr>
            <p:ph type="title"/>
          </p:nvPr>
        </p:nvSpPr>
        <p:spPr>
          <a:xfrm>
            <a:off x="838200" y="723013"/>
            <a:ext cx="10515600" cy="3094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</a:pPr>
            <a:r>
              <a:rPr lang="en-US" sz="8000"/>
              <a:t>YouTube</a:t>
            </a:r>
            <a:endParaRPr/>
          </a:p>
        </p:txBody>
      </p:sp>
      <p:sp>
        <p:nvSpPr>
          <p:cNvPr id="254" name="Google Shape;254;p11"/>
          <p:cNvSpPr/>
          <p:nvPr/>
        </p:nvSpPr>
        <p:spPr>
          <a:xfrm>
            <a:off x="838199" y="4193001"/>
            <a:ext cx="10515599" cy="8229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 txBox="1"/>
          <p:nvPr/>
        </p:nvSpPr>
        <p:spPr>
          <a:xfrm>
            <a:off x="1937657" y="4310743"/>
            <a:ext cx="81316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11179834" y="6228272"/>
            <a:ext cx="897147" cy="49170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E8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11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спользованная музыка: &#10;Alma Cogan - Don't You Know Yockomo" id="258" name="Google Shape;258;p11" title="🏙️🌆🌃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233" y="625675"/>
            <a:ext cx="7470144" cy="56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324367" y="319440"/>
            <a:ext cx="11543267" cy="59325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FC7D2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" id="265" name="Google Shape;26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2" l="0" r="-2" t="10131"/>
          <a:stretch/>
        </p:blipFill>
        <p:spPr>
          <a:xfrm>
            <a:off x="328486" y="319441"/>
            <a:ext cx="11530584" cy="5932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/>
          <p:nvPr/>
        </p:nvSpPr>
        <p:spPr>
          <a:xfrm rot="-5400000">
            <a:off x="5998349" y="2960103"/>
            <a:ext cx="190858" cy="658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10998679" y="6409426"/>
            <a:ext cx="1078302" cy="3019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E8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12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" name="Google Shape;133;p2"/>
          <p:cNvSpPr txBox="1"/>
          <p:nvPr>
            <p:ph type="title"/>
          </p:nvPr>
        </p:nvSpPr>
        <p:spPr>
          <a:xfrm>
            <a:off x="5080216" y="1076324"/>
            <a:ext cx="6272784" cy="1535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Gothic"/>
              <a:buNone/>
            </a:pPr>
            <a:r>
              <a:rPr b="0" lang="en-US" sz="5200">
                <a:latin typeface="Century Gothic"/>
                <a:ea typeface="Century Gothic"/>
                <a:cs typeface="Century Gothic"/>
                <a:sym typeface="Century Gothic"/>
              </a:rPr>
              <a:t>Коротка історична довідка</a:t>
            </a:r>
            <a:endParaRPr sz="5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 b="-3" l="30000" r="26213" t="0"/>
          <a:stretch/>
        </p:blipFill>
        <p:spPr>
          <a:xfrm>
            <a:off x="20" y="10"/>
            <a:ext cx="450530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/>
          <p:nvPr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AB5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 txBox="1"/>
          <p:nvPr>
            <p:ph idx="1" type="body"/>
          </p:nvPr>
        </p:nvSpPr>
        <p:spPr>
          <a:xfrm>
            <a:off x="4753645" y="3166219"/>
            <a:ext cx="7023898" cy="3369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590F"/>
              </a:buClr>
              <a:buSzPts val="1600"/>
              <a:buChar char="•"/>
            </a:pPr>
            <a:r>
              <a:rPr lang="en-US" sz="1600">
                <a:solidFill>
                  <a:srgbClr val="35590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Одеська загальноосвітня школа № 25 І-ІІІ ступенів Одеської міської ради Одеської області була заснована в 1965 році. </a:t>
            </a:r>
            <a:endParaRPr>
              <a:solidFill>
                <a:srgbClr val="35590F"/>
              </a:solidFill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Bookman Old Style"/>
                <a:ea typeface="Bookman Old Style"/>
                <a:cs typeface="Bookman Old Style"/>
                <a:sym typeface="Bookman Old Style"/>
              </a:rPr>
              <a:t>Засновник школи -  Малиновський районний відділ народної освіти. Потреба його створення виникла тому, що на той час навколишня територія була густо забудована житловими будинками, у яких проживало понад 1.500 дітей шкільного віку. Також планувалося навчання учнів усього Маліновського району, які будуть вивчати німецьку мову й відкриття спортивних класів для учнів із всіх районів міста Одеси та Іллічівська, які займаються в школі фігурного катання на ковзанах «Крижинка».</a:t>
            </a:r>
            <a:endParaRPr sz="1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10852030" y="6193766"/>
            <a:ext cx="966159" cy="5175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E8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DAB5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picture containing outdoor, building, clock, large&#10;&#10;Description automatically generated" id="146" name="Google Shape;146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797" l="0" r="0" t="8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40000"/>
                </a:srgbClr>
              </a:gs>
              <a:gs pos="100000">
                <a:srgbClr val="000000">
                  <a:alpha val="84705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3"/>
          <p:cNvSpPr txBox="1"/>
          <p:nvPr>
            <p:ph type="title"/>
          </p:nvPr>
        </p:nvSpPr>
        <p:spPr>
          <a:xfrm>
            <a:off x="2516778" y="5315002"/>
            <a:ext cx="7985759" cy="8688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None/>
            </a:pPr>
            <a:r>
              <a:rPr lang="en-US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Моя школа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11153955" y="6314536"/>
            <a:ext cx="845388" cy="39681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E8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" name="Google Shape;155;p4"/>
          <p:cNvSpPr txBox="1"/>
          <p:nvPr>
            <p:ph type="title"/>
          </p:nvPr>
        </p:nvSpPr>
        <p:spPr>
          <a:xfrm>
            <a:off x="230778" y="962430"/>
            <a:ext cx="3563983" cy="45214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/>
              <a:t>Є медичний кабінет, їдальна, бібліотека, спортзал, музей, комп'ютерний клас. Можна звернутися за допомогою до психолога.</a:t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AB5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4"/>
          <p:cNvGrpSpPr/>
          <p:nvPr/>
        </p:nvGrpSpPr>
        <p:grpSpPr>
          <a:xfrm>
            <a:off x="4045286" y="1187628"/>
            <a:ext cx="7445082" cy="3942509"/>
            <a:chOff x="3638" y="758598"/>
            <a:chExt cx="7445082" cy="3942509"/>
          </a:xfrm>
        </p:grpSpPr>
        <p:sp>
          <p:nvSpPr>
            <p:cNvPr id="159" name="Google Shape;159;p4"/>
            <p:cNvSpPr/>
            <p:nvPr/>
          </p:nvSpPr>
          <p:spPr>
            <a:xfrm>
              <a:off x="3387767" y="2729853"/>
              <a:ext cx="676825" cy="145517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9DA80F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0" name="Google Shape;160;p4"/>
            <p:cNvSpPr/>
            <p:nvPr/>
          </p:nvSpPr>
          <p:spPr>
            <a:xfrm>
              <a:off x="3387767" y="2684133"/>
              <a:ext cx="676825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9DA80F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1" name="Google Shape;161;p4"/>
            <p:cNvSpPr/>
            <p:nvPr/>
          </p:nvSpPr>
          <p:spPr>
            <a:xfrm>
              <a:off x="3387767" y="1274677"/>
              <a:ext cx="676825" cy="145517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9DA80F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2" name="Google Shape;162;p4"/>
            <p:cNvSpPr/>
            <p:nvPr/>
          </p:nvSpPr>
          <p:spPr>
            <a:xfrm>
              <a:off x="3638" y="2213773"/>
              <a:ext cx="3384128" cy="1032159"/>
            </a:xfrm>
            <a:prstGeom prst="rect">
              <a:avLst/>
            </a:prstGeom>
            <a:solidFill>
              <a:srgbClr val="6AB21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 txBox="1"/>
            <p:nvPr/>
          </p:nvSpPr>
          <p:spPr>
            <a:xfrm>
              <a:off x="3638" y="2213773"/>
              <a:ext cx="3384128" cy="10321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58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У ШКОЛІ ПРАЦЮЮТЬ ГУРТКИ:</a:t>
              </a:r>
              <a:endPara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4064592" y="758598"/>
              <a:ext cx="3384128" cy="1032159"/>
            </a:xfrm>
            <a:prstGeom prst="rect">
              <a:avLst/>
            </a:prstGeom>
            <a:solidFill>
              <a:srgbClr val="9DA80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4064592" y="758598"/>
              <a:ext cx="3384128" cy="10321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58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Декоративно-ужиткового мистецтва «Берегиня»;</a:t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064592" y="2213773"/>
              <a:ext cx="3384128" cy="1032159"/>
            </a:xfrm>
            <a:prstGeom prst="rect">
              <a:avLst/>
            </a:prstGeom>
            <a:solidFill>
              <a:srgbClr val="9DA80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 txBox="1"/>
            <p:nvPr/>
          </p:nvSpPr>
          <p:spPr>
            <a:xfrm>
              <a:off x="4064592" y="2213773"/>
              <a:ext cx="3384128" cy="10321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58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25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Х</a:t>
              </a:r>
              <a:r>
                <a:rPr b="0" i="0" lang="en-US" sz="25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ореографічний колектив «Акварельки»;</a:t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4064592" y="3668948"/>
              <a:ext cx="3384128" cy="1032159"/>
            </a:xfrm>
            <a:prstGeom prst="rect">
              <a:avLst/>
            </a:prstGeom>
            <a:solidFill>
              <a:srgbClr val="9DA80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4064592" y="3668948"/>
              <a:ext cx="3384128" cy="10321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58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Військово-патріотичний "Школа безпеки".</a:t>
              </a:r>
              <a:endParaRPr/>
            </a:p>
          </p:txBody>
        </p:sp>
      </p:grpSp>
      <p:sp>
        <p:nvSpPr>
          <p:cNvPr id="170" name="Google Shape;170;p4"/>
          <p:cNvSpPr/>
          <p:nvPr/>
        </p:nvSpPr>
        <p:spPr>
          <a:xfrm>
            <a:off x="11033185" y="6271404"/>
            <a:ext cx="957532" cy="44857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E8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picture containing outdoor, grass, truck, sitting&#10;&#10;Description automatically generated" id="176" name="Google Shape;176;p5"/>
          <p:cNvPicPr preferRelativeResize="0"/>
          <p:nvPr/>
        </p:nvPicPr>
        <p:blipFill rotWithShape="1">
          <a:blip r:embed="rId3">
            <a:alphaModFix amt="40000"/>
          </a:blip>
          <a:srcRect b="47379" l="0" r="0" t="12965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>
            <p:ph type="title"/>
          </p:nvPr>
        </p:nvSpPr>
        <p:spPr>
          <a:xfrm>
            <a:off x="841249" y="941832"/>
            <a:ext cx="1050645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venir"/>
              <a:buNone/>
            </a:pPr>
            <a:r>
              <a:rPr lang="en-US" sz="5000">
                <a:solidFill>
                  <a:schemeClr val="accent1"/>
                </a:solidFill>
              </a:rPr>
              <a:t>Стадіон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178" name="Google Shape;178;p5"/>
          <p:cNvSpPr/>
          <p:nvPr/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 txBox="1"/>
          <p:nvPr>
            <p:ph idx="1" type="body"/>
          </p:nvPr>
        </p:nvSpPr>
        <p:spPr>
          <a:xfrm>
            <a:off x="841248" y="3502152"/>
            <a:ext cx="10506456" cy="2670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Перед школою є стадіон. Коли гарна погода там проходять заняття з фізичної культури, а також різні змагання. Школа дуже любить влаштовувати різні змагання для учнів.</a:t>
            </a:r>
            <a:endParaRPr sz="2000"/>
          </a:p>
        </p:txBody>
      </p:sp>
      <p:sp>
        <p:nvSpPr>
          <p:cNvPr id="181" name="Google Shape;181;p5"/>
          <p:cNvSpPr/>
          <p:nvPr/>
        </p:nvSpPr>
        <p:spPr>
          <a:xfrm>
            <a:off x="10929668" y="6211019"/>
            <a:ext cx="1112807" cy="50033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E8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p6"/>
          <p:cNvSpPr txBox="1"/>
          <p:nvPr>
            <p:ph type="title"/>
          </p:nvPr>
        </p:nvSpPr>
        <p:spPr>
          <a:xfrm>
            <a:off x="612648" y="850392"/>
            <a:ext cx="6878370" cy="1938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680"/>
              <a:buFont typeface="Century Gothic"/>
              <a:buNone/>
            </a:pPr>
            <a:r>
              <a:rPr lang="en-US" sz="468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Школа пишається своїми випускниками:</a:t>
            </a:r>
            <a:endParaRPr sz="36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6"/>
          <p:cNvSpPr/>
          <p:nvPr/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AB5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 txBox="1"/>
          <p:nvPr>
            <p:ph idx="1" type="body"/>
          </p:nvPr>
        </p:nvSpPr>
        <p:spPr>
          <a:xfrm>
            <a:off x="612648" y="2931306"/>
            <a:ext cx="6878370" cy="325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У першу чергу, потрібно сказати про воїнів-афганцях, що були випускниками, які віддалили своє життя, виконуючи інтернаціональний борг перед Батьківщиною.</a:t>
            </a:r>
            <a:endParaRPr sz="2000">
              <a:solidFill>
                <a:schemeClr val="accen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Фігуристи.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Чемпіони світу серед юніорів.</a:t>
            </a:r>
            <a:endParaRPr sz="2000">
              <a:solidFill>
                <a:schemeClr val="accen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descr="Sparkler" id="191" name="Google Shape;1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4066" y="1272395"/>
            <a:ext cx="4237686" cy="4237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"/>
          <p:cNvSpPr/>
          <p:nvPr/>
        </p:nvSpPr>
        <p:spPr>
          <a:xfrm>
            <a:off x="11136702" y="6202392"/>
            <a:ext cx="879894" cy="53483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E8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Two people sitting at a table with a cake&#10;&#10;Description automatically generated" id="198" name="Google Shape;198;p7"/>
          <p:cNvPicPr preferRelativeResize="0"/>
          <p:nvPr/>
        </p:nvPicPr>
        <p:blipFill rotWithShape="1">
          <a:blip r:embed="rId3">
            <a:alphaModFix/>
          </a:blip>
          <a:srcRect b="0" l="2161" r="0" t="0"/>
          <a:stretch/>
        </p:blipFill>
        <p:spPr>
          <a:xfrm>
            <a:off x="3245637" y="-1"/>
            <a:ext cx="8946363" cy="6858000"/>
          </a:xfrm>
          <a:custGeom>
            <a:rect b="b" l="l" r="r" t="t"/>
            <a:pathLst>
              <a:path extrusionOk="0" h="6858000" w="8946363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7"/>
          <p:cNvSpPr/>
          <p:nvPr/>
        </p:nvSpPr>
        <p:spPr>
          <a:xfrm>
            <a:off x="0" y="-1"/>
            <a:ext cx="4455672" cy="6858000"/>
          </a:xfrm>
          <a:custGeom>
            <a:rect b="b" l="l" r="r" t="t"/>
            <a:pathLst>
              <a:path extrusionOk="0" h="6858000" w="4455672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0" y="0"/>
            <a:ext cx="4446528" cy="6858000"/>
          </a:xfrm>
          <a:custGeom>
            <a:rect b="b" l="l" r="r" t="t"/>
            <a:pathLst>
              <a:path extrusionOk="0" h="6858000" w="4446528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rgbClr val="DAB5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 txBox="1"/>
          <p:nvPr>
            <p:ph idx="1" type="body"/>
          </p:nvPr>
        </p:nvSpPr>
        <p:spPr>
          <a:xfrm>
            <a:off x="414637" y="2685397"/>
            <a:ext cx="3438906" cy="3207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</a:pPr>
            <a:r>
              <a:rPr lang="en-US" sz="48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Моя перша вчителька</a:t>
            </a:r>
            <a:endParaRPr sz="48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10921042" y="6211019"/>
            <a:ext cx="992037" cy="5089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E8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7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DAB5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group of people walking in front of a crowd&#10;&#10;Description automatically generated" id="212" name="Google Shape;212;p8"/>
          <p:cNvPicPr preferRelativeResize="0"/>
          <p:nvPr/>
        </p:nvPicPr>
        <p:blipFill rotWithShape="1">
          <a:blip r:embed="rId3">
            <a:alphaModFix/>
          </a:blip>
          <a:srcRect b="10623" l="0" r="-2" t="27989"/>
          <a:stretch/>
        </p:blipFill>
        <p:spPr>
          <a:xfrm>
            <a:off x="4883025" y="10"/>
            <a:ext cx="7308975" cy="3364982"/>
          </a:xfrm>
          <a:custGeom>
            <a:rect b="b" l="l" r="r" t="t"/>
            <a:pathLst>
              <a:path extrusionOk="0" h="3364992" w="7308975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group of people sitting posing for the camera&#10;&#10;Description automatically generated" id="213" name="Google Shape;213;p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9898" l="0" r="-2" t="18714"/>
          <a:stretch/>
        </p:blipFill>
        <p:spPr>
          <a:xfrm>
            <a:off x="4883025" y="3493008"/>
            <a:ext cx="7308975" cy="336499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/>
          <p:nvPr/>
        </p:nvSpPr>
        <p:spPr>
          <a:xfrm>
            <a:off x="0" y="0"/>
            <a:ext cx="6096001" cy="6858000"/>
          </a:xfrm>
          <a:custGeom>
            <a:rect b="b" l="l" r="r" t="t"/>
            <a:pathLst>
              <a:path extrusionOk="0" h="6858000" w="6096001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1" y="0"/>
            <a:ext cx="6087332" cy="6858000"/>
          </a:xfrm>
          <a:custGeom>
            <a:rect b="b" l="l" r="r" t="t"/>
            <a:pathLst>
              <a:path extrusionOk="0" h="6858000" w="6087332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 txBox="1"/>
          <p:nvPr>
            <p:ph type="title"/>
          </p:nvPr>
        </p:nvSpPr>
        <p:spPr>
          <a:xfrm>
            <a:off x="438912" y="1524659"/>
            <a:ext cx="5019074" cy="2774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venir"/>
              <a:buNone/>
            </a:pPr>
            <a:r>
              <a:rPr b="0" lang="en-US" sz="3800"/>
              <a:t>Крім школи нас часто водили по різних заходів. Театр, кінотеатр, музеї і так далі.</a:t>
            </a:r>
            <a:endParaRPr sz="3800"/>
          </a:p>
        </p:txBody>
      </p:sp>
      <p:sp>
        <p:nvSpPr>
          <p:cNvPr id="217" name="Google Shape;217;p8"/>
          <p:cNvSpPr/>
          <p:nvPr/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AB5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10886537" y="6305909"/>
            <a:ext cx="1167442" cy="4226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E8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8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group of people posing for a photo&#10;&#10;Description automatically generated" id="225" name="Google Shape;225;p9"/>
          <p:cNvPicPr preferRelativeResize="0"/>
          <p:nvPr/>
        </p:nvPicPr>
        <p:blipFill rotWithShape="1">
          <a:blip r:embed="rId3">
            <a:alphaModFix/>
          </a:blip>
          <a:srcRect b="0" l="0" r="2161" t="0"/>
          <a:stretch/>
        </p:blipFill>
        <p:spPr>
          <a:xfrm>
            <a:off x="3245637" y="-1"/>
            <a:ext cx="8946363" cy="6858000"/>
          </a:xfrm>
          <a:custGeom>
            <a:rect b="b" l="l" r="r" t="t"/>
            <a:pathLst>
              <a:path extrusionOk="0" h="6858000" w="8946363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6" name="Google Shape;226;p9"/>
          <p:cNvSpPr/>
          <p:nvPr/>
        </p:nvSpPr>
        <p:spPr>
          <a:xfrm>
            <a:off x="0" y="-1"/>
            <a:ext cx="4455672" cy="6858000"/>
          </a:xfrm>
          <a:custGeom>
            <a:rect b="b" l="l" r="r" t="t"/>
            <a:pathLst>
              <a:path extrusionOk="0" h="6858000" w="4455672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1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0" y="0"/>
            <a:ext cx="4446528" cy="6858000"/>
          </a:xfrm>
          <a:custGeom>
            <a:rect b="b" l="l" r="r" t="t"/>
            <a:pathLst>
              <a:path extrusionOk="0" h="6858000" w="4446528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rgbClr val="DAB5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9"/>
          <p:cNvSpPr txBox="1"/>
          <p:nvPr>
            <p:ph idx="1" type="body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У моїй школі часто відзначалися різні свята, такі як Новий рік, Хеловін, День Святого Валентина і тд.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10774392" y="6254151"/>
            <a:ext cx="1293963" cy="47445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E8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9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ccentBox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2F0F3"/>
      </a:lt2>
      <a:accent1>
        <a:srgbClr val="6BB220"/>
      </a:accent1>
      <a:accent2>
        <a:srgbClr val="9EA812"/>
      </a:accent2>
      <a:accent3>
        <a:srgbClr val="D39625"/>
      </a:accent3>
      <a:accent4>
        <a:srgbClr val="D54417"/>
      </a:accent4>
      <a:accent5>
        <a:srgbClr val="E7294B"/>
      </a:accent5>
      <a:accent6>
        <a:srgbClr val="D51789"/>
      </a:accent6>
      <a:hlink>
        <a:srgbClr val="C0434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ccentBox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2F0F3"/>
      </a:lt2>
      <a:accent1>
        <a:srgbClr val="6BB220"/>
      </a:accent1>
      <a:accent2>
        <a:srgbClr val="9EA812"/>
      </a:accent2>
      <a:accent3>
        <a:srgbClr val="D39625"/>
      </a:accent3>
      <a:accent4>
        <a:srgbClr val="D54417"/>
      </a:accent4>
      <a:accent5>
        <a:srgbClr val="E7294B"/>
      </a:accent5>
      <a:accent6>
        <a:srgbClr val="D51789"/>
      </a:accent6>
      <a:hlink>
        <a:srgbClr val="C0434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2020-12-06T15:49:54Z</dcterms:created>
</cp:coreProperties>
</file>